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D232C8B-CCEA-48A9-B7EC-D5962B54FA21}" type="datetimeFigureOut">
              <a:rPr lang="en-US" smtClean="0"/>
              <a:pPr/>
              <a:t>12/2/2019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5EF5717-97B1-4E75-809B-1179134EF4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auren\Downloads\video-1575347592.mp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mmmm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960" y="0"/>
            <a:ext cx="54540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-1575347592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4400" y="685800"/>
            <a:ext cx="7391400" cy="554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mmm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843320">
            <a:off x="460573" y="566087"/>
            <a:ext cx="8305800" cy="6229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mm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3857625" cy="6858000"/>
          </a:xfrm>
          <a:prstGeom prst="rect">
            <a:avLst/>
          </a:prstGeom>
        </p:spPr>
      </p:pic>
      <p:pic>
        <p:nvPicPr>
          <p:cNvPr id="5" name="Picture 4" descr="mom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0"/>
            <a:ext cx="356473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m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512"/>
            <a:ext cx="9144000" cy="4752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7848" y="0"/>
            <a:ext cx="3917752" cy="7529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Custom 4">
      <a:dk1>
        <a:srgbClr val="FFD7E8"/>
      </a:dk1>
      <a:lt1>
        <a:srgbClr val="FFD7E8"/>
      </a:lt1>
      <a:dk2>
        <a:srgbClr val="FFA7CC"/>
      </a:dk2>
      <a:lt2>
        <a:srgbClr val="FFA7CC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</TotalTime>
  <Words>0</Words>
  <Application>Microsoft Office PowerPoint</Application>
  <PresentationFormat>On-screen Show (4:3)</PresentationFormat>
  <Paragraphs>0</Paragraphs>
  <Slides>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Trek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lauren jensen</dc:creator>
  <cp:lastModifiedBy>lauren jensen</cp:lastModifiedBy>
  <cp:revision>5</cp:revision>
  <dcterms:created xsi:type="dcterms:W3CDTF">2018-11-02T17:13:03Z</dcterms:created>
  <dcterms:modified xsi:type="dcterms:W3CDTF">2019-12-03T04:46:58Z</dcterms:modified>
</cp:coreProperties>
</file>